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ague Spartan" panose="020B0604020202020204" charset="0"/>
      <p:regular r:id="rId8"/>
    </p:embeddedFon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  <p:embeddedFont>
      <p:font typeface="Poppins ExtraBol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1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608" y="2269963"/>
            <a:ext cx="7821617" cy="805848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-24608" y="8108985"/>
            <a:ext cx="7821617" cy="2219462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4" name="TextBox 4"/>
          <p:cNvSpPr txBox="1"/>
          <p:nvPr/>
        </p:nvSpPr>
        <p:spPr>
          <a:xfrm>
            <a:off x="1280808" y="9386385"/>
            <a:ext cx="6491592" cy="38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9"/>
              </a:lnSpc>
            </a:pPr>
            <a:r>
              <a:rPr lang="en-US" sz="2033" spc="101" dirty="0">
                <a:solidFill>
                  <a:srgbClr val="FFFFFF"/>
                </a:solidFill>
                <a:latin typeface="Poppins Bold"/>
              </a:rPr>
              <a:t>www.dbsacalifornia.org  I  408.657.9977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6327" y="8272052"/>
            <a:ext cx="4569084" cy="94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</a:pPr>
            <a:r>
              <a:rPr lang="en-US" sz="1912" spc="257" dirty="0">
                <a:solidFill>
                  <a:srgbClr val="FFFFFF"/>
                </a:solidFill>
                <a:latin typeface="Poppins Bold"/>
              </a:rPr>
              <a:t>SEPTEMBER 20, 2022 (SAMPLE)</a:t>
            </a:r>
          </a:p>
          <a:p>
            <a:pPr algn="ctr">
              <a:lnSpc>
                <a:spcPts val="2536"/>
              </a:lnSpc>
            </a:pPr>
            <a:r>
              <a:rPr lang="en-US" sz="1951" spc="252" dirty="0">
                <a:solidFill>
                  <a:srgbClr val="FFFFFF"/>
                </a:solidFill>
                <a:latin typeface="Poppins Bold"/>
              </a:rPr>
              <a:t>6 PM - 8:30 PM</a:t>
            </a:r>
          </a:p>
          <a:p>
            <a:pPr algn="ctr">
              <a:lnSpc>
                <a:spcPts val="2536"/>
              </a:lnSpc>
            </a:pPr>
            <a:r>
              <a:rPr lang="en-US" sz="1951" spc="257" dirty="0">
                <a:solidFill>
                  <a:srgbClr val="FFFFFF"/>
                </a:solidFill>
                <a:latin typeface="Poppins Bold"/>
              </a:rPr>
              <a:t>LOCATION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847" y="3916931"/>
            <a:ext cx="7303254" cy="623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9"/>
              </a:lnSpc>
            </a:pPr>
            <a:r>
              <a:rPr lang="en-US" sz="4222" spc="354" dirty="0">
                <a:solidFill>
                  <a:srgbClr val="079DDC"/>
                </a:solidFill>
                <a:latin typeface="League Spartan"/>
              </a:rPr>
              <a:t>GET HELP! JOIN A FREE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8052" y="2604692"/>
            <a:ext cx="6022845" cy="89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661" spc="399" dirty="0">
                <a:solidFill>
                  <a:srgbClr val="373737"/>
                </a:solidFill>
                <a:latin typeface="Poppins ExtraBold Bold"/>
              </a:rPr>
              <a:t>STRUGGLING WITH DEPRESSION OR BIPOLAR?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6846" y="5236256"/>
            <a:ext cx="6725257" cy="241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9"/>
              </a:lnSpc>
            </a:pPr>
            <a:r>
              <a:rPr lang="en-US" sz="2059" spc="102">
                <a:solidFill>
                  <a:srgbClr val="000000"/>
                </a:solidFill>
                <a:latin typeface="Poppins"/>
              </a:rPr>
              <a:t>Join a community that cares! You are not alone in your struggle with a mood disorder. We've been there, we can help!  Our support groups are led by peers who understand firsthand the challenges and can give you resources and support in a safe space. See you there!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b="1257"/>
          <a:stretch>
            <a:fillRect/>
          </a:stretch>
        </p:blipFill>
        <p:spPr>
          <a:xfrm>
            <a:off x="-53452" y="-2740231"/>
            <a:ext cx="7825852" cy="51532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33698" r="54169" b="37364"/>
          <a:stretch>
            <a:fillRect/>
          </a:stretch>
        </p:blipFill>
        <p:spPr>
          <a:xfrm>
            <a:off x="178602" y="9218716"/>
            <a:ext cx="1338900" cy="59174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7847" y="4526747"/>
            <a:ext cx="7303254" cy="50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</a:pPr>
            <a:r>
              <a:rPr lang="en-US" sz="3522" spc="122" dirty="0">
                <a:solidFill>
                  <a:srgbClr val="079DDC"/>
                </a:solidFill>
                <a:latin typeface="Arimo"/>
              </a:rPr>
              <a:t>peer-led support group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Poppins Bold</vt:lpstr>
      <vt:lpstr>Calibri</vt:lpstr>
      <vt:lpstr>League Spartan</vt:lpstr>
      <vt:lpstr>Poppins</vt:lpstr>
      <vt:lpstr>Poppins ExtraBold Bold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DBSA CALI General Template V2</dc:title>
  <cp:lastModifiedBy>Paul Simmons</cp:lastModifiedBy>
  <cp:revision>1</cp:revision>
  <dcterms:created xsi:type="dcterms:W3CDTF">2006-08-16T00:00:00Z</dcterms:created>
  <dcterms:modified xsi:type="dcterms:W3CDTF">2022-05-16T20:20:31Z</dcterms:modified>
  <dc:identifier>DAE6UtY4tjI</dc:identifier>
</cp:coreProperties>
</file>