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4A24C-0B93-44C4-835A-5D0355BAEFDF}" v="3" dt="2022-05-16T03:02:18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" userId="c40173a2-23b1-48df-ada1-fc8a69db23a9" providerId="ADAL" clId="{BE44A24C-0B93-44C4-835A-5D0355BAEFDF}"/>
    <pc:docChg chg="custSel modSld">
      <pc:chgData name="Paul" userId="c40173a2-23b1-48df-ada1-fc8a69db23a9" providerId="ADAL" clId="{BE44A24C-0B93-44C4-835A-5D0355BAEFDF}" dt="2022-08-01T02:40:30.681" v="404" actId="6549"/>
      <pc:docMkLst>
        <pc:docMk/>
      </pc:docMkLst>
      <pc:sldChg chg="modSp mod">
        <pc:chgData name="Paul" userId="c40173a2-23b1-48df-ada1-fc8a69db23a9" providerId="ADAL" clId="{BE44A24C-0B93-44C4-835A-5D0355BAEFDF}" dt="2022-06-13T01:35:33.835" v="17" actId="20577"/>
        <pc:sldMkLst>
          <pc:docMk/>
          <pc:sldMk cId="382269163" sldId="256"/>
        </pc:sldMkLst>
        <pc:spChg chg="mod">
          <ac:chgData name="Paul" userId="c40173a2-23b1-48df-ada1-fc8a69db23a9" providerId="ADAL" clId="{BE44A24C-0B93-44C4-835A-5D0355BAEFDF}" dt="2022-06-13T01:35:33.835" v="17" actId="20577"/>
          <ac:spMkLst>
            <pc:docMk/>
            <pc:sldMk cId="382269163" sldId="256"/>
            <ac:spMk id="3" creationId="{61C09926-A942-4F9C-9701-5CE06FD8AD24}"/>
          </ac:spMkLst>
        </pc:spChg>
      </pc:sldChg>
      <pc:sldChg chg="modSp mod">
        <pc:chgData name="Paul" userId="c40173a2-23b1-48df-ada1-fc8a69db23a9" providerId="ADAL" clId="{BE44A24C-0B93-44C4-835A-5D0355BAEFDF}" dt="2022-08-01T02:40:30.681" v="404" actId="6549"/>
        <pc:sldMkLst>
          <pc:docMk/>
          <pc:sldMk cId="3705966957" sldId="257"/>
        </pc:sldMkLst>
        <pc:spChg chg="mod">
          <ac:chgData name="Paul" userId="c40173a2-23b1-48df-ada1-fc8a69db23a9" providerId="ADAL" clId="{BE44A24C-0B93-44C4-835A-5D0355BAEFDF}" dt="2022-08-01T02:40:30.681" v="404" actId="6549"/>
          <ac:spMkLst>
            <pc:docMk/>
            <pc:sldMk cId="3705966957" sldId="257"/>
            <ac:spMk id="3" creationId="{912C8E03-BA15-40E9-BE65-A55C2EE4E345}"/>
          </ac:spMkLst>
        </pc:spChg>
      </pc:sldChg>
      <pc:sldChg chg="modSp mod">
        <pc:chgData name="Paul" userId="c40173a2-23b1-48df-ada1-fc8a69db23a9" providerId="ADAL" clId="{BE44A24C-0B93-44C4-835A-5D0355BAEFDF}" dt="2022-08-01T02:17:42.816" v="362" actId="20577"/>
        <pc:sldMkLst>
          <pc:docMk/>
          <pc:sldMk cId="4111266376" sldId="263"/>
        </pc:sldMkLst>
        <pc:spChg chg="mod">
          <ac:chgData name="Paul" userId="c40173a2-23b1-48df-ada1-fc8a69db23a9" providerId="ADAL" clId="{BE44A24C-0B93-44C4-835A-5D0355BAEFDF}" dt="2022-08-01T02:17:42.816" v="362" actId="20577"/>
          <ac:spMkLst>
            <pc:docMk/>
            <pc:sldMk cId="4111266376" sldId="263"/>
            <ac:spMk id="3" creationId="{912C8E03-BA15-40E9-BE65-A55C2EE4E3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bsacalifornia.org/mental-health-resourc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8325-D456-4612-9776-F0BE245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925" y="1947333"/>
            <a:ext cx="8825658" cy="2677648"/>
          </a:xfrm>
        </p:spPr>
        <p:txBody>
          <a:bodyPr/>
          <a:lstStyle/>
          <a:p>
            <a:pPr algn="ctr"/>
            <a:r>
              <a:rPr lang="en-US" b="1" dirty="0"/>
              <a:t>Online </a:t>
            </a:r>
            <a:br>
              <a:rPr lang="en-US" b="1" dirty="0"/>
            </a:br>
            <a:r>
              <a:rPr lang="en-US" b="1" dirty="0"/>
              <a:t>Support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09926-A942-4F9C-9701-5CE06FD8A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925" y="4752814"/>
            <a:ext cx="8825658" cy="1529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meetings begin at 6:30 pm on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Tuesdays, Fridays and </a:t>
            </a:r>
            <a:r>
              <a:rPr lang="en-US" sz="2400" b="1" dirty="0" err="1">
                <a:solidFill>
                  <a:srgbClr val="FF0000"/>
                </a:solidFill>
              </a:rPr>
              <a:t>sundays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See you then</a:t>
            </a:r>
          </a:p>
        </p:txBody>
      </p:sp>
      <p:pic>
        <p:nvPicPr>
          <p:cNvPr id="5" name="Picture 4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7EF1FB8-433B-4D8C-BB3D-6EC6C1BD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943" y="1139609"/>
            <a:ext cx="5433623" cy="13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A9E6-3F0B-4018-B202-F9837732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BREATHE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77426-BDC5-4404-BEF6-92FD87536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Breath is the bridge that connects life to consciousness.</a:t>
            </a:r>
          </a:p>
          <a:p>
            <a:pPr marL="0" indent="0">
              <a:buNone/>
            </a:pPr>
            <a:r>
              <a:rPr lang="en-US" sz="3600" dirty="0"/>
              <a:t>Use your breath as a means to take hold of your mind </a:t>
            </a:r>
            <a:r>
              <a:rPr lang="en-US" sz="3600"/>
              <a:t>again.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274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2DA7-D269-4979-98C0-0580833F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Meeting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8E03-BA15-40E9-BE65-A55C2EE4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30" y="2616947"/>
            <a:ext cx="10713308" cy="3796210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said here stays here. (Confidentiality) 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everyone’s responsibility to make the discussion group a safe place to share; we treat one another with respect and kindness and show compassion.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 not diagnose or prescribe – but we can share similar situations and the solutions we have found successful.  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support can be vital to recovery, as can talk therapy or psychiatry.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free to discuss any issues related to mental health and recovery – please try not to say anything upsetting or triggering to others. (graphic descriptions of trauma, 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discussion is triggering you or upsetting you, please let the facilitator know, and you can turn off your speakers until we </a:t>
            </a:r>
            <a:r>
              <a:rPr lang="en-US" sz="2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done 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that topic.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Also, please do not eat or smoke on camera, as this can be triggering to some. Also t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 to avoid controversial subjects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on next page . . . . . . . </a:t>
            </a:r>
          </a:p>
        </p:txBody>
      </p:sp>
    </p:spTree>
    <p:extLst>
      <p:ext uri="{BB962C8B-B14F-4D97-AF65-F5344CB8AC3E}">
        <p14:creationId xmlns:p14="http://schemas.microsoft.com/office/powerpoint/2010/main" val="411126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2DA7-D269-4979-98C0-0580833F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Meeting Guidelines,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8E03-BA15-40E9-BE65-A55C2EE4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30" y="2616947"/>
            <a:ext cx="10713308" cy="29467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facilitator will sometimes mute those who are not speaking to eliminate background noise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be respectful of each other’s time – one person should speak at a time.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groups larger than 5 people, the </a:t>
            </a:r>
            <a:r>
              <a:rPr lang="en-US" sz="2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facilitator may 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everyone to raise hand (or Zoom hand) to speak, so that everyone is empowered to speak.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anyone is bothering you, particularly in chat, please report it to a facilitator</a:t>
            </a:r>
            <a:endParaRPr lang="en-US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OK not to share on any particular subject;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 the introduction is required.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strongly encourage everyone to keep their cameras 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comfortable doing so, please ensure the facilitator has our email address (in the chat box)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96C-238F-47FD-9FA4-9C99473F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CAA0B-0171-4CCB-8BB4-97640257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603499"/>
            <a:ext cx="3587320" cy="374270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Range (i.e.  “38”, “20-something”, “middle age”)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 of 0 to 10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 (or primary mental challenge)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 for discussion (not necessarily a personal issue)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4252D5B-39E3-434F-B5DE-8FB06AE610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1131762"/>
            <a:ext cx="4560062" cy="52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5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5583-885B-4FD3-ABE0-8A44A0EA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13BD-EEE1-456E-8C90-E5108D1B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56481" cy="3416300"/>
          </a:xfrm>
        </p:spPr>
        <p:txBody>
          <a:bodyPr>
            <a:norm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tabLst>
                <a:tab pos="5943600" algn="r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 of timer (optional)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tabLst>
                <a:tab pos="5943600" algn="r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we do not take breaks, so make your own, if you are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thirsty, need a potty break, or whatever.  Just step away and come back.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tabLst>
                <a:tab pos="5943600" algn="r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Shares and responses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tabLst>
                <a:tab pos="5943600" algn="r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to general discussion (until 8 or 8:30)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4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8303-B6B6-41C2-BC87-4B838406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FF1A-F50C-47F3-B417-7B43DEBCA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61466" cy="341630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http://dbsacalifornia.org/mental-health-resources/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322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{2BF0E170-1C69-4C1C-8271-C5A189DD7FC2}tf02900722</Template>
  <TotalTime>1598</TotalTime>
  <Words>456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Symbol</vt:lpstr>
      <vt:lpstr>Wingdings 3</vt:lpstr>
      <vt:lpstr>Ion Boardroom</vt:lpstr>
      <vt:lpstr>Online  Support Group</vt:lpstr>
      <vt:lpstr>BREATHE</vt:lpstr>
      <vt:lpstr>Meeting Guidelines</vt:lpstr>
      <vt:lpstr>Meeting Guidelines, part 2</vt:lpstr>
      <vt:lpstr>INTRODUCTIONS</vt:lpstr>
      <vt:lpstr>MEETING SCHEDULE</vt:lpstr>
      <vt:lpstr>SELECTED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Evening Support Group</dc:title>
  <dc:creator>Paul Simmons</dc:creator>
  <cp:lastModifiedBy>Paul Simmons</cp:lastModifiedBy>
  <cp:revision>11</cp:revision>
  <dcterms:created xsi:type="dcterms:W3CDTF">2021-09-14T00:17:08Z</dcterms:created>
  <dcterms:modified xsi:type="dcterms:W3CDTF">2022-08-01T02:40:36Z</dcterms:modified>
</cp:coreProperties>
</file>